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728DECF0-4FA3-4185-A634-CE7B0340C23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Onboarding and Impl Phases" id="{EA68E68A-3933-49C6-BAFE-51683A5B5D4F}">
          <p14:sldIdLst>
            <p14:sldId id="273"/>
            <p14:sldId id="274"/>
            <p14:sldId id="275"/>
          </p14:sldIdLst>
        </p14:section>
        <p14:section name="Content Transfer Tool" id="{92EFF1A6-5F91-43CB-8396-B0EBE73DE8A6}">
          <p14:sldIdLst>
            <p14:sldId id="276"/>
            <p14:sldId id="277"/>
            <p14:sldId id="278"/>
            <p14:sldId id="279"/>
            <p14:sldId id="280"/>
          </p14:sldIdLst>
        </p14:section>
        <p14:section name="Code Refact tool" id="{1BE8965A-43BC-4B6B-A723-9486EF098FC6}">
          <p14:sldIdLst>
            <p14:sldId id="281"/>
            <p14:sldId id="282"/>
            <p14:sldId id="283"/>
            <p14:sldId id="284"/>
          </p14:sldIdLst>
        </p14:section>
        <p14:section name="Dispatcher Conversion" id="{80DE99F1-D2F5-41CF-9288-9A2EB78F86EE}">
          <p14:sldIdLst>
            <p14:sldId id="285"/>
            <p14:sldId id="286"/>
          </p14:sldIdLst>
        </p14:section>
        <p14:section name="Index Converted" id="{49C68F84-0615-4786-BC8A-0C195F93CB61}">
          <p14:sldIdLst>
            <p14:sldId id="287"/>
          </p14:sldIdLst>
        </p14:section>
        <p14:section name="Asset Migration" id="{0D24A84D-24DB-4E6F-8EC4-95841632AF88}">
          <p14:sldIdLst>
            <p14:sldId id="288"/>
            <p14:sldId id="289"/>
            <p14:sldId id="290"/>
          </p14:sldIdLst>
        </p14:section>
        <p14:section name="Cloud Accerlated Manager" id="{7D049446-D9F9-4D5A-8F79-D291F5412100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0089-4546-43D0-987A-F4651CF1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9595B-AE6B-4B29-848C-1C83BFBD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144C-AD56-473B-A3A4-A66AB777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65BA2-C9B7-4FB5-8572-0D6DC185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E6B48-E178-465C-962C-D4657D4B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2524-0356-4151-BA8A-0BE928C6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CECCF-0D23-431A-94E1-35A780FE2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6451-1C45-4BC0-90E2-1A547820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6652-6CCA-4EAC-A58A-9E3C4268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0CAE-5D34-4F52-8FE3-68D44FE8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3147E-D3DF-4063-AD9B-31BD26A9B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F4A2C-BEE9-4348-8F3C-613A791CA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3AC40-9A87-492E-A984-CE91F5C6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F920-1E63-4C40-BC96-FA06F095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B0DD-CE0C-4911-B8CD-B354A0D5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9836-6D19-4ADD-958F-5ADE8C2B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9C0-8D68-4627-B002-A24CCCE8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426-9952-4D13-B5BC-823B51E5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4F72-66D5-4ED9-96A8-CCBDED3D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4C87-389E-4F9E-9A36-78B325F1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E4D6-FDF6-443D-9C0F-B20EA09D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6D321-75F1-48C3-91E0-44B3AC96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6A13-0522-4698-A645-83AB3BC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53493-E8F4-4BBE-AAF5-D8FE37A7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B79A-FF9F-4A3E-B552-47379BB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1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77E3-27FD-4D21-837A-9D6F78BB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D73F-7760-4C92-A3DA-B7F921AD9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28614-8439-4FE0-89EB-9E3A8DECC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70880-B9DA-4C81-85E3-F2878AFE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FA9F2-B1E5-4E34-9ADB-440DAFBB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4CB04-E313-427D-9B77-BCDC0368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0375-208C-4103-B650-55411AD8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B366F-6468-4462-9297-5CDF14B7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27844-2B9A-4715-A4CE-139E3484D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3F893-01C9-4054-AE87-0F9099C41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47422-1065-4B68-974E-E584872FB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C8EED-B038-4F9A-9588-C471404A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FF8F95-61E7-4907-ABDA-078E5696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AFF4A-53AD-43B2-8261-C3BCFDC5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68A5-FCA4-4720-A077-8975AD0F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7D546-766F-4F25-A7AD-8D79DE2C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50051-075C-421A-A0E5-E2EB939A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E2435-B2A5-49C0-9B3B-8FD0C966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E0206-5336-475F-ACC9-9808C5CE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9222-5D83-477E-A77E-4D8F99CB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D039A-2CC0-4D18-9E4E-8B36D78F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7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69AA-D098-4EA9-9E23-64B5DE3E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F934-EB36-4D35-8B50-430C18AF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3793F-81C2-44E0-AE78-33E17044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1EABF-8ECF-4B93-9F69-6ACF0D93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1BBB1-2050-4B36-B583-870D1E9F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AEA62-2538-434E-AFA6-C77E4140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5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C735-0AAE-4A95-8394-FA265AF7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9947C-BCA0-4FD8-A868-3114BD279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3B585-D8B6-42E9-A24C-7219B34EB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A6713-8268-4D79-AD38-52A6377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8C8C-7A55-4797-81BF-0D6AD95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5379F-B0D9-4521-8D42-5D528BA9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9FEE6-5454-47CD-AF0E-B52B4495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D1D00-5685-47DF-9C49-DD3F6067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95AB-72B5-4251-9C13-731D1675A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5CD00-BA66-4B68-ADC4-E77E86C32208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EC99F-EDC4-41BD-8483-00AABB0B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B1231-2BBF-4E0B-8C10-731A83191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B7D94-EEE5-43ED-8C92-F20DF123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D60BAD-5B2A-41BA-83C4-99E51A49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49C09-8A35-4ABC-BE6D-BA12848E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CBF20-E8EC-4D8E-8926-AD00A00D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13D0-E29C-4481-91B0-58DC2991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0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4F29D-3FAE-4CD3-BE6C-96BB1162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2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BCACF-A378-4B14-B219-80AA3875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8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686C0-711B-4813-AD01-916A1227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29C22-18E6-43C9-94DD-4E91F12A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1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B84E9-5CAF-42F6-A25C-B4F82FE0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2CFE6-98A0-4DE3-A3EF-17E67323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F50394-A8ED-49AE-AD2D-C83D351A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209C8-03F4-4559-9564-AA0567BC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8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160DB-7F0D-429F-AE14-AD853583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45358-4276-4C55-8741-CA7CDE29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7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66FFF-2FD4-46EC-B873-3669E155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0B92A-34D5-4E2C-A394-7AED4C52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8917B-78C7-4AC9-B361-D7F5A9B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2A604-4020-49C9-8F20-EECD76B0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D9078-023B-4704-8849-C9157785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10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C992F5-FDF1-4E90-8225-110E8E58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1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AFA1B-E3AA-4BF7-8BAA-6A3D3A10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4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0037-CF29-46DF-85F6-4A0076DD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BF476-D429-434F-BE2C-40866442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0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843C-9487-4CE4-B0B1-BAD71A95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4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82EC4-0183-4F4B-B08F-6D3354DB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3F111-38DF-4BFE-9D7D-B7E71F94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94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4EB705-D131-4808-B398-78D59C5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98C75-0267-430D-A783-71D9830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6A2A9-F0B4-40A8-9BE7-E4062F9B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9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BA408-5E99-4FD9-B03B-B9EB771E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6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4FBD1-3B61-44CB-9DFC-1A555B18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9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D6AD2-DC7F-4344-AC88-4F2C8D3C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86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11B16-CC25-4013-9E09-A98F890E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1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404A6D-FE9E-41AE-8DCE-0E09D61C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1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6954B-AB2A-45CA-B1B4-1895B0D9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3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557A5-2133-4E53-95BC-CCAA9936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2A140-D792-490F-A944-3A024B57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4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AC2E0-30BB-4D78-8658-B60335B2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423B-DDE7-454A-A321-066A9F25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99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05AE9-0F6B-42B7-8187-1894DF83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87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208F0-8DA3-4AD6-99E8-D1DF0486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1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8E336-9587-4A70-82FF-5CDC42CA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49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FEA0C-7A9E-4380-8806-C0888D1C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2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57EE8-A005-4F6F-BDE9-63088476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D0DEF-5C40-4294-AEC9-D4D6DC43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4C930-3F1B-4B6D-B5C6-45D7B36B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49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F6E0-EC64-4DD8-8CDC-258D1F9D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75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92CD7-6934-42D5-8BDD-BEE25ADE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45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D746-AFFA-4B7B-B970-0F2F600B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9118-EB43-4DC2-9EBB-DD7E5B3F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83483-5A52-4020-9B5C-229E34AE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3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79DC-FA9C-4D73-A65E-F2ADD567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764A-C4AC-4EB5-A6D7-64778D803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B655D-B28F-4F39-858C-1F7B08BC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22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1873-5B50-4326-9939-75AADFE1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6D93-77B7-4B80-AF22-69208664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14FAD-2BA6-4E6C-8142-F73A4DE8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2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13A7-0D79-4A86-A7BB-32F2AA11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E12A-C3A9-41EB-BCA0-08A3CE52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B0AA0-D060-42A4-A960-A28CBAAC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2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D7EE-F919-4876-B12F-BB5C6178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B9982-3C0B-4FD0-AD0D-347A1C16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0CEB8-EAB0-4E60-8172-EF80D90B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DF41-EC63-4D63-890E-3BDDCB59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9644-2F9A-44BD-9EB4-37DAC884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CE12B-0FD6-48D3-8DC4-2020A74E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76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AA9-ADEF-4AB0-9003-525B1459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B39A-3867-432F-9F0D-3CE99EBC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1C98F-A9AB-4FA5-BDFB-C1863389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7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13F6-E089-42CC-98A9-6C50FFFB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133-37DF-4091-BCB0-B27DFE78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E1134-78BE-425B-9988-7AE67A30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F4679-CEFA-47E6-A81F-7EB3B70A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42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75DD-09AE-42B7-99EE-C1854EA3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820E-50D1-4007-B34D-CECCB801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E1160-B1AA-41C4-AB99-1E710107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4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3AD8-F7E7-422B-A99C-D2DE5565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0EA7B-7760-42EB-BE53-AF9C90263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E85B0-40C8-49E3-B779-9A211F0D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2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D2A6-9F3C-43F6-813F-FDDB273C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BBC7-C853-4C5B-94F3-BE95E6AD7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7912A-3425-4A84-A294-11323A0C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5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AB1-77F8-4849-AE7E-62AEAEDF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66CDB-B45A-452C-A82B-284D2556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68D90-9B43-4049-A982-BE362715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0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1E7E8-73C5-4AB8-882C-88EE85B5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F47A9-2440-4F4F-B7DA-29EC4C8E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1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C1926-97E8-47DC-B044-5B770ED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0</Words>
  <Application>Microsoft Office PowerPoint</Application>
  <PresentationFormat>Widescreen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 Raj</cp:lastModifiedBy>
  <cp:revision>14</cp:revision>
  <dcterms:created xsi:type="dcterms:W3CDTF">2021-10-02T16:10:00Z</dcterms:created>
  <dcterms:modified xsi:type="dcterms:W3CDTF">2021-10-02T22:09:31Z</dcterms:modified>
</cp:coreProperties>
</file>